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385C2-967E-8866-B269-4E0383E3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DB35AC-3299-AE21-7CB7-D6351779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8927-FBC8-46CF-8135-EBCB416FF46F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BB17D8-DA29-DBC9-0DD0-47117AD9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9311C4-E514-7482-B5C5-804A99B5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D95B-25EB-4305-A3FD-28B6AFBB04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86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C8C60AA-DB80-D1C2-0FD0-C6E0F3DB5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63FB75-30E4-FF2A-7CDA-7E438A48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30F186-4384-9F54-5AAE-0C5888047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78927-FBC8-46CF-8135-EBCB416FF46F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CDEC34-AD57-845F-DE81-3CE0982D0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317D59-F271-24CF-4EF5-9A3039B6C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AD95B-25EB-4305-A3FD-28B6AFBB04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21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A0618FF-60D5-7847-1676-553B73B7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ED539E-3714-857B-B058-2DC755C192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6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0E1E2EC-F66C-E330-6BE8-5D727D8B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EFF1ED-E72F-DF4E-E89D-36F2E7B825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1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9314942-4B38-BAC9-C465-A2C77ABB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51E38B-5359-778C-96E5-4909F2FC53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3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A0F5D9-4144-0094-A0C6-A94475A1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8C5C4B-89A0-03D5-387F-A064D45FBC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2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CCCA114-D67D-5CD3-26AB-08DB3EE3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814963F-FC9E-9920-18FA-5152162878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6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343B61F-07FB-8CC7-F5A7-952DA8CA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E17183-46E9-F8B2-AA91-4CE876B83B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7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C8C59E-607B-B5DE-49F3-5E32D5E2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D47CBF1-CCEA-902F-824C-C4B2E8B841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3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D94ADBC-720D-FE89-E12F-D4B7CF1F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D984EC-8A5D-B189-4218-E916CFC04B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5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3255E35-3950-1605-1E5F-C6691E7E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2D66A9-982C-8015-E3EF-FF2199BF9B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2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D27A90B-E9ED-8736-C2C0-8295D355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706F4B-6C0E-4187-D02E-EF7DF205FD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8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D0FBB0-131D-7A56-A595-0AD23ED5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71A385-623B-C92E-1652-7EC0AFD8D3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70414CF-C1BC-A958-1322-CEFAEAA4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366C006-CCFC-617E-C8C7-EB8787EE4F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4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F0F0AF8-BEDA-F45A-9748-8BD29607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3E2E807-CC7F-2BE1-844A-258A2E2B8B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447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2025-10-01T15:55:17Z</dcterms:created>
  <dcterms:modified xsi:type="dcterms:W3CDTF">2025-10-01T15:55:17Z</dcterms:modified>
</cp:coreProperties>
</file>